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00B7840-C6D4-4794-A793-46707DDC153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BC62622-2484-48A9-968E-A1049A5E5F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First Political Parties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Number 51: “If men were angels, there would be no need for government.”</a:t>
            </a:r>
          </a:p>
          <a:p>
            <a:pPr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Men are not angels, and need government to secure order</a:t>
            </a:r>
          </a:p>
          <a:p>
            <a:pPr lvl="1"/>
            <a:endParaRPr lang="en-US" b="1" dirty="0" smtClean="0"/>
          </a:p>
          <a:p>
            <a:r>
              <a:rPr lang="en-US" b="1" dirty="0" smtClean="0"/>
              <a:t>Number 10: “Beware the danger of faction</a:t>
            </a:r>
            <a:r>
              <a:rPr lang="en-US" b="1" i="1" dirty="0" smtClean="0"/>
              <a:t>.</a:t>
            </a:r>
            <a:r>
              <a:rPr lang="en-US" b="1" dirty="0" smtClean="0"/>
              <a:t>”</a:t>
            </a:r>
          </a:p>
          <a:p>
            <a:pPr lvl="1"/>
            <a:r>
              <a:rPr lang="en-US" b="1" dirty="0" smtClean="0"/>
              <a:t>Madison warns against political parties taking over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Original Political Parties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Federalist </a:t>
            </a:r>
            <a:r>
              <a:rPr lang="en-US" dirty="0" smtClean="0"/>
              <a:t>Party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Democratic-Republican Party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951" y="2459038"/>
            <a:ext cx="319468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8190" y="2459038"/>
            <a:ext cx="3515444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Federalist Party, 1789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Supports strong national government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Supports assuming Revolutionary War debt of states to build credit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Supported by businesses and bankers in North</a:t>
            </a:r>
            <a:endParaRPr 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static1.techinsider.io/image/568effb6c08a8034008b7ead-1952-1464/gettyimages-4831955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4037522" cy="302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Democratic-Republican Party, 1792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 smtClean="0"/>
              <a:t>Supported state’s rights in government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Supported by farmers and planters in the South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s-media-cache-ak0.pinimg.com/736x/72/69/d9/7269d9294fe4af20f5953eb30138a4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70501"/>
            <a:ext cx="32004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Federalists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Democratic-Republicans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b="1" u="sng" dirty="0" smtClean="0"/>
              <a:t>Supported close ties with Great Britain</a:t>
            </a:r>
          </a:p>
          <a:p>
            <a:r>
              <a:rPr lang="en-US" b="1" u="sng" dirty="0" smtClean="0"/>
              <a:t>Wanted a broad interpretation of Constitution</a:t>
            </a:r>
          </a:p>
          <a:p>
            <a:r>
              <a:rPr lang="en-US" b="1" u="sng" dirty="0" smtClean="0"/>
              <a:t>Supported a national bank, building credit, paying debt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u="sng" dirty="0" smtClean="0"/>
              <a:t>Supported close ties with France</a:t>
            </a:r>
          </a:p>
          <a:p>
            <a:r>
              <a:rPr lang="en-US" b="1" u="sng" dirty="0" smtClean="0"/>
              <a:t>Wanted a narrow interpretation of Constitution</a:t>
            </a:r>
          </a:p>
          <a:p>
            <a:r>
              <a:rPr lang="en-US" b="1" u="sng" dirty="0" smtClean="0"/>
              <a:t>Saw Hamilton’s policies </a:t>
            </a:r>
            <a:r>
              <a:rPr lang="en-US" b="1" u="sng" smtClean="0"/>
              <a:t>as unconstitutional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Name-Calling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Federalists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Democratic-Republicans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Called the Democratic-Republicans:</a:t>
            </a:r>
          </a:p>
          <a:p>
            <a:pPr lvl="1"/>
            <a:r>
              <a:rPr lang="en-US" dirty="0" err="1" smtClean="0"/>
              <a:t>Jeffersonians</a:t>
            </a:r>
            <a:endParaRPr lang="en-US" dirty="0" smtClean="0"/>
          </a:p>
          <a:p>
            <a:pPr lvl="1"/>
            <a:r>
              <a:rPr lang="en-US" dirty="0" smtClean="0"/>
              <a:t>Democrats</a:t>
            </a:r>
          </a:p>
          <a:p>
            <a:pPr lvl="1"/>
            <a:r>
              <a:rPr lang="en-US" dirty="0" smtClean="0"/>
              <a:t>Republicans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Called themselves:</a:t>
            </a:r>
          </a:p>
          <a:p>
            <a:pPr lvl="1"/>
            <a:r>
              <a:rPr lang="en-US" dirty="0" smtClean="0"/>
              <a:t>Federalists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Called the Federalists: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Monarchists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Called themselves:</a:t>
            </a:r>
          </a:p>
          <a:p>
            <a:pPr lvl="1"/>
            <a:r>
              <a:rPr lang="en-US" dirty="0" smtClean="0"/>
              <a:t>Republicans</a:t>
            </a:r>
          </a:p>
          <a:p>
            <a:pPr lvl="1"/>
            <a:r>
              <a:rPr lang="en-US" dirty="0" smtClean="0"/>
              <a:t>We will correctly call them “Democratic-Republicans”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113</TotalTime>
  <Words>233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Metro</vt:lpstr>
      <vt:lpstr>The First Political Parties</vt:lpstr>
      <vt:lpstr>The Federalist</vt:lpstr>
      <vt:lpstr>The Original Political Parties</vt:lpstr>
      <vt:lpstr>The Federalist Party, 1789</vt:lpstr>
      <vt:lpstr>Democratic-Republican Party, 1792</vt:lpstr>
      <vt:lpstr>Compare and Contrast</vt:lpstr>
      <vt:lpstr>Name-Calling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Political Parties</dc:title>
  <dc:creator>Lawrence Ashley Staten</dc:creator>
  <cp:lastModifiedBy>Lawrence Staten</cp:lastModifiedBy>
  <cp:revision>6</cp:revision>
  <dcterms:created xsi:type="dcterms:W3CDTF">2011-03-29T02:04:45Z</dcterms:created>
  <dcterms:modified xsi:type="dcterms:W3CDTF">2016-08-10T04:19:47Z</dcterms:modified>
</cp:coreProperties>
</file>